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1" r:id="rId5"/>
    <p:sldId id="321" r:id="rId6"/>
    <p:sldId id="342" r:id="rId7"/>
    <p:sldId id="344" r:id="rId8"/>
    <p:sldId id="345" r:id="rId9"/>
    <p:sldId id="317" r:id="rId10"/>
  </p:sldIdLst>
  <p:sldSz cx="12192000" cy="6858000"/>
  <p:notesSz cx="6858000" cy="9144000"/>
  <p:embeddedFontLst>
    <p:embeddedFont>
      <p:font typeface="배달의민족 한나는 열한살" panose="020B0600000101010101" pitchFamily="50" charset="-127"/>
      <p:regular r:id="rId11"/>
    </p:embeddedFont>
    <p:embeddedFont>
      <p:font typeface="아리따-돋움(TTF)-Medium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6187"/>
    <a:srgbClr val="B7A8CF"/>
    <a:srgbClr val="F39863"/>
    <a:srgbClr val="E6E6E6"/>
    <a:srgbClr val="F6B690"/>
    <a:srgbClr val="404040"/>
    <a:srgbClr val="EE8EA9"/>
    <a:srgbClr val="5C4D7F"/>
    <a:srgbClr val="9B86BE"/>
    <a:srgbClr val="AF9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6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A0F63-197F-4523-8A46-7A62797F0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234D97-B702-457F-B9C9-1B8BE990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CB84-FAB6-4660-887E-6ACC557F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8FC0C-146F-474A-BEF8-199F5368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60771-051B-446D-AC95-97EFD123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9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02F4-6884-4A80-A8F7-DB7D83E5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FD5E93-571F-46B3-B8D7-75224BF70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AE387-7970-4F2A-A4E3-EB93420A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E1E7E-2499-42DC-8748-0D944EBC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1F541-DAEF-4D28-AA25-204704DB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5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3D3611-452B-4587-B476-6E522DA0E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989483-587C-4B81-B150-4D2338890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46C8F-A4FB-4F67-BDBB-06BB7BCC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3C9873-5B3D-415F-B730-218F9688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1ABF-3808-454E-A806-87006DCE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9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2BB9-8918-4E54-93F0-DECBC51B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FAB5A-8273-4000-88D3-66F21065F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858B1-9CF1-46B0-89F3-5931733A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CECF4-C6D1-45EB-B51C-59811B2D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077A9-84B0-4E04-A886-7BF5688C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A65BF-C90A-4318-84B9-0B925102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C2556-57CF-4B9E-A08F-B70FAB21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36C53-C277-4012-86F7-A88102EE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6723E-4F65-409E-B4EE-2FB05936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E3F788-C752-46EF-927C-BA085E17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3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34147-6E81-400C-9C82-31F255F4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A3589-BDB1-4D7D-A6CB-41507EC3E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9DF59A-3BEF-4C35-9FAD-A79718B06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EF2AC-29EC-424C-816C-EE6FB433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7BE1E-0DB4-4921-8766-04D707B3B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F253DD-BE61-4D2A-B750-6A82939F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0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56B46-2BB7-4866-AEAD-A966F5691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C7B45B-610E-4432-BCD9-0DDDE42B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830EB3-537E-4E55-8111-92103D095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1C9FEE-9676-462A-ADF7-48AFE30A5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2912D6-4661-4178-B1BF-B64B65038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E714FE-F312-4051-9E78-14F019F6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42F17E-ECCC-42B7-83E2-9447FD53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4D5DA0-31B5-4FC2-AD59-E3B2D705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6CF8B-6B5E-4A7C-A608-A3481839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B07AB1-AB85-4782-88D3-EB78522E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8E59AA-6069-478E-9BDD-F386DBB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F7EF54-5151-44BE-A2FE-4968B36F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0D2878-91B6-4A9A-8D4F-0E07EF33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A032A5-E8D6-4A4A-8BF9-66ACFB04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5B809-AA07-423C-A19C-F4930568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6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350B0-977E-4994-B6A4-BBC508C6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28CCC-B5F5-4757-8F76-84EB585B9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81B5C9-9931-44F3-9BDB-6396F178D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9BC159-D3B4-4928-ADD6-3CBD9EFEC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88827-4CC8-4618-8C80-BEC58E2E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E61C86-21D5-4169-83A6-2F365D4D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11DD4-3BC6-4377-B550-B89599E2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59255C-97FA-4B95-8FE0-70F84B211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907281-593E-42B9-8932-2EDAADF39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1C652-A676-40E4-980B-003C8F1A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A19F1-4685-4FEF-8E36-87836893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76977-D7F0-4544-992C-E36A370B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2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112C34-669E-467F-8E3D-64D18E77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FEB5C-397A-4733-B090-FBFE59F90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3CFE6-EA11-4F90-BFFF-F491F48BC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33DA8-53A3-4438-B9C9-DF2CF30F7AD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90094-A495-4CF0-8515-FD96E3B7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229C2-9249-4847-B4FA-DC63F59E5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5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8650492-62C2-44A4-A046-85158F9DD3C8}"/>
              </a:ext>
            </a:extLst>
          </p:cNvPr>
          <p:cNvSpPr txBox="1"/>
          <p:nvPr/>
        </p:nvSpPr>
        <p:spPr>
          <a:xfrm>
            <a:off x="4562474" y="2054243"/>
            <a:ext cx="30670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폴더관리</a:t>
            </a:r>
            <a:endParaRPr lang="en-US" altLang="ko-KR" sz="6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dist"/>
            <a:endParaRPr lang="en-US" altLang="ko-KR" sz="5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dist"/>
            <a:r>
              <a:rPr lang="ko-KR" alt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프로그램</a:t>
            </a:r>
            <a:endParaRPr lang="en-US" altLang="ko-KR" sz="6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DCF269-4AEB-4278-93CB-D6273C81F748}"/>
              </a:ext>
            </a:extLst>
          </p:cNvPr>
          <p:cNvSpPr/>
          <p:nvPr/>
        </p:nvSpPr>
        <p:spPr>
          <a:xfrm>
            <a:off x="4429125" y="1721691"/>
            <a:ext cx="3333750" cy="3333750"/>
          </a:xfrm>
          <a:prstGeom prst="rect">
            <a:avLst/>
          </a:prstGeom>
          <a:noFill/>
          <a:ln w="57150">
            <a:gradFill flip="none" rotWithShape="1">
              <a:gsLst>
                <a:gs pos="0">
                  <a:srgbClr val="6D5B97"/>
                </a:gs>
                <a:gs pos="41000">
                  <a:srgbClr val="E96187"/>
                </a:gs>
                <a:gs pos="100000">
                  <a:srgbClr val="9B86BE"/>
                </a:gs>
              </a:gsLst>
              <a:lin ang="13500000" scaled="1"/>
              <a:tileRect/>
            </a:gra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CCA3DACE-5D83-40F0-9D3D-74C6E7DC4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42" y="6467912"/>
            <a:ext cx="4675557" cy="390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BDFBC6-E478-4118-88FD-D02ED65AD91C}"/>
              </a:ext>
            </a:extLst>
          </p:cNvPr>
          <p:cNvSpPr txBox="1"/>
          <p:nvPr/>
        </p:nvSpPr>
        <p:spPr>
          <a:xfrm>
            <a:off x="4874258" y="5276732"/>
            <a:ext cx="2417650" cy="497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2018102238 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조인화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7734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E38029-6A5F-445B-B5DD-2ACD48347DEA}"/>
              </a:ext>
            </a:extLst>
          </p:cNvPr>
          <p:cNvSpPr/>
          <p:nvPr/>
        </p:nvSpPr>
        <p:spPr>
          <a:xfrm>
            <a:off x="6280280" y="3039550"/>
            <a:ext cx="1857375" cy="1263073"/>
          </a:xfrm>
          <a:prstGeom prst="rect">
            <a:avLst/>
          </a:prstGeom>
          <a:solidFill>
            <a:srgbClr val="F39863"/>
          </a:solidFill>
          <a:ln w="57150">
            <a:solidFill>
              <a:srgbClr val="F39863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7" name="그림 36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95459127-D46C-4649-B9EA-1DB59CB04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741" y="3212735"/>
            <a:ext cx="920452" cy="9204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105BDA-1140-4D80-9AA7-00A9E178FC78}"/>
              </a:ext>
            </a:extLst>
          </p:cNvPr>
          <p:cNvSpPr/>
          <p:nvPr/>
        </p:nvSpPr>
        <p:spPr>
          <a:xfrm>
            <a:off x="4012971" y="3046911"/>
            <a:ext cx="1857375" cy="1263073"/>
          </a:xfrm>
          <a:prstGeom prst="rect">
            <a:avLst/>
          </a:prstGeom>
          <a:solidFill>
            <a:srgbClr val="E96A63"/>
          </a:solidFill>
          <a:ln w="57150">
            <a:solidFill>
              <a:srgbClr val="E96A63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B764B2-29BC-4AB8-8EF6-3FACA9465829}"/>
              </a:ext>
            </a:extLst>
          </p:cNvPr>
          <p:cNvSpPr/>
          <p:nvPr/>
        </p:nvSpPr>
        <p:spPr>
          <a:xfrm>
            <a:off x="1672677" y="3039985"/>
            <a:ext cx="1857375" cy="1263073"/>
          </a:xfrm>
          <a:prstGeom prst="rect">
            <a:avLst/>
          </a:prstGeom>
          <a:solidFill>
            <a:srgbClr val="F39863"/>
          </a:solidFill>
          <a:ln w="57150">
            <a:solidFill>
              <a:srgbClr val="F39863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0" name="그림 19" descr="개체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49608341-E1F5-4073-B726-8D56FE855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43" y="3187912"/>
            <a:ext cx="1014842" cy="10148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2CBE27-4734-4CF8-8DB9-E33561555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37" y="3172901"/>
            <a:ext cx="1014842" cy="10148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BD6542-1847-4B55-89F1-59E476D51FD2}"/>
              </a:ext>
            </a:extLst>
          </p:cNvPr>
          <p:cNvSpPr txBox="1"/>
          <p:nvPr/>
        </p:nvSpPr>
        <p:spPr>
          <a:xfrm>
            <a:off x="1854203" y="4562760"/>
            <a:ext cx="14943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 주제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2359150" y="2548732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39863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rgbClr val="F39863"/>
              </a:solidFill>
              <a:effectLst>
                <a:outerShdw blurRad="381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06B127-2BA1-4644-AA5E-864CC79906CB}"/>
              </a:ext>
            </a:extLst>
          </p:cNvPr>
          <p:cNvSpPr txBox="1"/>
          <p:nvPr/>
        </p:nvSpPr>
        <p:spPr>
          <a:xfrm>
            <a:off x="4667384" y="2555658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D1EAFF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rgbClr val="E96A63"/>
                </a:solidFill>
              </a:rPr>
              <a:t>02</a:t>
            </a:r>
            <a:endParaRPr lang="ko-KR" altLang="en-US" dirty="0">
              <a:solidFill>
                <a:srgbClr val="E96A6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D8E2AD-63D8-41DC-97D3-5428FFC25475}"/>
              </a:ext>
            </a:extLst>
          </p:cNvPr>
          <p:cNvSpPr txBox="1"/>
          <p:nvPr/>
        </p:nvSpPr>
        <p:spPr>
          <a:xfrm>
            <a:off x="4644941" y="4569686"/>
            <a:ext cx="593432" cy="45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ADT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EACB9-ADB0-4688-8E86-3F264B43E718}"/>
              </a:ext>
            </a:extLst>
          </p:cNvPr>
          <p:cNvSpPr txBox="1"/>
          <p:nvPr/>
        </p:nvSpPr>
        <p:spPr>
          <a:xfrm>
            <a:off x="5250057" y="1371910"/>
            <a:ext cx="169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solidFill>
                  <a:srgbClr val="E96A63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</a:t>
            </a:r>
            <a:r>
              <a:rPr lang="en-US" altLang="ko-KR" sz="3600" dirty="0">
                <a:solidFill>
                  <a:srgbClr val="F39863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</a:t>
            </a:r>
            <a:r>
              <a:rPr lang="en-US" altLang="ko-KR" sz="3600" dirty="0">
                <a:solidFill>
                  <a:srgbClr val="E96A63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DEX</a:t>
            </a:r>
            <a:endParaRPr lang="ko-KR" altLang="en-US" sz="3600" dirty="0">
              <a:solidFill>
                <a:srgbClr val="E96A63"/>
              </a:solidFill>
              <a:effectLst>
                <a:outerShdw blurRad="508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8" name="그림 1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1F8AA6D-EC51-4BE4-A319-3703EA5969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42" y="6467912"/>
            <a:ext cx="4675557" cy="3900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105BDA-1140-4D80-9AA7-00A9E178FC78}"/>
              </a:ext>
            </a:extLst>
          </p:cNvPr>
          <p:cNvSpPr/>
          <p:nvPr/>
        </p:nvSpPr>
        <p:spPr>
          <a:xfrm>
            <a:off x="8593133" y="3046911"/>
            <a:ext cx="1857375" cy="1263073"/>
          </a:xfrm>
          <a:prstGeom prst="rect">
            <a:avLst/>
          </a:prstGeom>
          <a:solidFill>
            <a:srgbClr val="E96A63"/>
          </a:solidFill>
          <a:ln w="57150">
            <a:solidFill>
              <a:srgbClr val="E96A63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06B127-2BA1-4644-AA5E-864CC79906CB}"/>
              </a:ext>
            </a:extLst>
          </p:cNvPr>
          <p:cNvSpPr txBox="1"/>
          <p:nvPr/>
        </p:nvSpPr>
        <p:spPr>
          <a:xfrm>
            <a:off x="9237127" y="2555658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D1EAFF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 smtClean="0">
                <a:solidFill>
                  <a:srgbClr val="E96A63"/>
                </a:solidFill>
              </a:rPr>
              <a:t>04</a:t>
            </a:r>
            <a:endParaRPr lang="ko-KR" altLang="en-US" dirty="0">
              <a:solidFill>
                <a:srgbClr val="E96A6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D8E2AD-63D8-41DC-97D3-5428FFC25475}"/>
              </a:ext>
            </a:extLst>
          </p:cNvPr>
          <p:cNvSpPr txBox="1"/>
          <p:nvPr/>
        </p:nvSpPr>
        <p:spPr>
          <a:xfrm>
            <a:off x="9132930" y="4569686"/>
            <a:ext cx="777777" cy="45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DEMO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06B127-2BA1-4644-AA5E-864CC79906CB}"/>
              </a:ext>
            </a:extLst>
          </p:cNvPr>
          <p:cNvSpPr txBox="1"/>
          <p:nvPr/>
        </p:nvSpPr>
        <p:spPr>
          <a:xfrm>
            <a:off x="6936234" y="2548732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D1EAFF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 smtClean="0">
                <a:solidFill>
                  <a:srgbClr val="E96A63"/>
                </a:solidFill>
              </a:rPr>
              <a:t>03</a:t>
            </a:r>
            <a:endParaRPr lang="ko-KR" altLang="en-US" dirty="0">
              <a:solidFill>
                <a:srgbClr val="E96A63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8E2AD-63D8-41DC-97D3-5428FFC25475}"/>
              </a:ext>
            </a:extLst>
          </p:cNvPr>
          <p:cNvSpPr txBox="1"/>
          <p:nvPr/>
        </p:nvSpPr>
        <p:spPr>
          <a:xfrm>
            <a:off x="6672539" y="4562760"/>
            <a:ext cx="10711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추가 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38" name="그림 37" descr="개체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49608341-E1F5-4073-B726-8D56FE855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97" y="3187912"/>
            <a:ext cx="1014842" cy="101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78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657821" y="2538667"/>
            <a:ext cx="34147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사진과 음원을 관리하기 위한 </a:t>
            </a:r>
            <a:endParaRPr lang="en-US" altLang="ko-KR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폴더 관리 프로그램을 만든다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  <a:p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PC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파일시스템과 유사한 구조로 </a:t>
            </a:r>
            <a:endParaRPr lang="en-US" altLang="ko-KR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자료구조를 설계하는 것에 목적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9" name="그림 18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B62D62BC-254B-4BDC-A63D-124D5811F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42" y="6467912"/>
            <a:ext cx="4675557" cy="390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14" y="717938"/>
            <a:ext cx="7340276" cy="5395784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20B97DA6-3488-4985-9A4D-783396C266D6}"/>
              </a:ext>
            </a:extLst>
          </p:cNvPr>
          <p:cNvSpPr/>
          <p:nvPr/>
        </p:nvSpPr>
        <p:spPr>
          <a:xfrm>
            <a:off x="806558" y="1639962"/>
            <a:ext cx="83708" cy="8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E96187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C375609-22BC-442E-BCFE-56DF8D1D9A02}"/>
              </a:ext>
            </a:extLst>
          </p:cNvPr>
          <p:cNvSpPr/>
          <p:nvPr/>
        </p:nvSpPr>
        <p:spPr>
          <a:xfrm>
            <a:off x="1076744" y="1639962"/>
            <a:ext cx="83708" cy="83708"/>
          </a:xfrm>
          <a:prstGeom prst="ellipse">
            <a:avLst/>
          </a:prstGeom>
          <a:solidFill>
            <a:srgbClr val="B7A8C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81FECEF-3445-4546-AA8D-6FAF2307833B}"/>
              </a:ext>
            </a:extLst>
          </p:cNvPr>
          <p:cNvSpPr/>
          <p:nvPr/>
        </p:nvSpPr>
        <p:spPr>
          <a:xfrm>
            <a:off x="1346929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6A0A263-6D97-4447-A2EE-BCF82F47C6F7}"/>
              </a:ext>
            </a:extLst>
          </p:cNvPr>
          <p:cNvSpPr/>
          <p:nvPr/>
        </p:nvSpPr>
        <p:spPr>
          <a:xfrm>
            <a:off x="1617115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3E9DCD-3323-4BD9-9562-12EA13D72A2F}"/>
              </a:ext>
            </a:extLst>
          </p:cNvPr>
          <p:cNvSpPr/>
          <p:nvPr/>
        </p:nvSpPr>
        <p:spPr>
          <a:xfrm>
            <a:off x="1887301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4C0656D-F9E6-4480-91B3-AE9A889735B8}"/>
              </a:ext>
            </a:extLst>
          </p:cNvPr>
          <p:cNvSpPr/>
          <p:nvPr/>
        </p:nvSpPr>
        <p:spPr>
          <a:xfrm>
            <a:off x="2157486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657821" y="617689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657822" y="892255"/>
            <a:ext cx="215796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주제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0979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C4AD9E6C-D164-4890-8058-74BD5DEE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42" y="6467912"/>
            <a:ext cx="4675557" cy="390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0B97DA6-3488-4985-9A4D-783396C266D6}"/>
              </a:ext>
            </a:extLst>
          </p:cNvPr>
          <p:cNvSpPr/>
          <p:nvPr/>
        </p:nvSpPr>
        <p:spPr>
          <a:xfrm>
            <a:off x="806558" y="1639962"/>
            <a:ext cx="83708" cy="83708"/>
          </a:xfrm>
          <a:prstGeom prst="ellipse">
            <a:avLst/>
          </a:prstGeom>
          <a:solidFill>
            <a:srgbClr val="B7A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E96187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C375609-22BC-442E-BCFE-56DF8D1D9A02}"/>
              </a:ext>
            </a:extLst>
          </p:cNvPr>
          <p:cNvSpPr/>
          <p:nvPr/>
        </p:nvSpPr>
        <p:spPr>
          <a:xfrm>
            <a:off x="1076744" y="1639962"/>
            <a:ext cx="83708" cy="83708"/>
          </a:xfrm>
          <a:prstGeom prst="ellipse">
            <a:avLst/>
          </a:prstGeom>
          <a:solidFill>
            <a:srgbClr val="E9618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81FECEF-3445-4546-AA8D-6FAF2307833B}"/>
              </a:ext>
            </a:extLst>
          </p:cNvPr>
          <p:cNvSpPr/>
          <p:nvPr/>
        </p:nvSpPr>
        <p:spPr>
          <a:xfrm>
            <a:off x="1346929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A0A263-6D97-4447-A2EE-BCF82F47C6F7}"/>
              </a:ext>
            </a:extLst>
          </p:cNvPr>
          <p:cNvSpPr/>
          <p:nvPr/>
        </p:nvSpPr>
        <p:spPr>
          <a:xfrm>
            <a:off x="1617115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B3E9DCD-3323-4BD9-9562-12EA13D72A2F}"/>
              </a:ext>
            </a:extLst>
          </p:cNvPr>
          <p:cNvSpPr/>
          <p:nvPr/>
        </p:nvSpPr>
        <p:spPr>
          <a:xfrm>
            <a:off x="1887301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4C0656D-F9E6-4480-91B3-AE9A889735B8}"/>
              </a:ext>
            </a:extLst>
          </p:cNvPr>
          <p:cNvSpPr/>
          <p:nvPr/>
        </p:nvSpPr>
        <p:spPr>
          <a:xfrm>
            <a:off x="2157486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34FC08-6DDC-4096-B20A-0BAFA03789E2}"/>
              </a:ext>
            </a:extLst>
          </p:cNvPr>
          <p:cNvGrpSpPr/>
          <p:nvPr/>
        </p:nvGrpSpPr>
        <p:grpSpPr>
          <a:xfrm>
            <a:off x="2639291" y="1905485"/>
            <a:ext cx="8616814" cy="4433375"/>
            <a:chOff x="532675" y="2750628"/>
            <a:chExt cx="8010946" cy="3143250"/>
          </a:xfrm>
        </p:grpSpPr>
        <p:sp>
          <p:nvSpPr>
            <p:cNvPr id="16" name="자유형: 도형 74">
              <a:extLst>
                <a:ext uri="{FF2B5EF4-FFF2-40B4-BE49-F238E27FC236}">
                  <a16:creationId xmlns:a16="http://schemas.microsoft.com/office/drawing/2014/main" id="{DF79FE52-7053-4413-9343-D0B441D0D9B4}"/>
                </a:ext>
              </a:extLst>
            </p:cNvPr>
            <p:cNvSpPr/>
            <p:nvPr/>
          </p:nvSpPr>
          <p:spPr>
            <a:xfrm>
              <a:off x="3398085" y="2750628"/>
              <a:ext cx="2601181" cy="3143250"/>
            </a:xfrm>
            <a:custGeom>
              <a:avLst/>
              <a:gdLst>
                <a:gd name="connsiteX0" fmla="*/ 0 w 2601181"/>
                <a:gd name="connsiteY0" fmla="*/ 0 h 3143250"/>
                <a:gd name="connsiteX1" fmla="*/ 2280125 w 2601181"/>
                <a:gd name="connsiteY1" fmla="*/ 0 h 3143250"/>
                <a:gd name="connsiteX2" fmla="*/ 2280125 w 2601181"/>
                <a:gd name="connsiteY2" fmla="*/ 1156374 h 3143250"/>
                <a:gd name="connsiteX3" fmla="*/ 2358603 w 2601181"/>
                <a:gd name="connsiteY3" fmla="*/ 1284968 h 3143250"/>
                <a:gd name="connsiteX4" fmla="*/ 2601181 w 2601181"/>
                <a:gd name="connsiteY4" fmla="*/ 1571628 h 3143250"/>
                <a:gd name="connsiteX5" fmla="*/ 2352352 w 2601181"/>
                <a:gd name="connsiteY5" fmla="*/ 1870344 h 3143250"/>
                <a:gd name="connsiteX6" fmla="*/ 2280125 w 2601181"/>
                <a:gd name="connsiteY6" fmla="*/ 1986880 h 3143250"/>
                <a:gd name="connsiteX7" fmla="*/ 2280125 w 2601181"/>
                <a:gd name="connsiteY7" fmla="*/ 3143250 h 3143250"/>
                <a:gd name="connsiteX8" fmla="*/ 0 w 2601181"/>
                <a:gd name="connsiteY8" fmla="*/ 3143250 h 3143250"/>
                <a:gd name="connsiteX9" fmla="*/ 0 w 2601181"/>
                <a:gd name="connsiteY9" fmla="*/ 1986879 h 3143250"/>
                <a:gd name="connsiteX10" fmla="*/ 72227 w 2601181"/>
                <a:gd name="connsiteY10" fmla="*/ 1870343 h 3143250"/>
                <a:gd name="connsiteX11" fmla="*/ 321056 w 2601181"/>
                <a:gd name="connsiteY11" fmla="*/ 1571627 h 3143250"/>
                <a:gd name="connsiteX12" fmla="*/ 78478 w 2601181"/>
                <a:gd name="connsiteY12" fmla="*/ 1284967 h 3143250"/>
                <a:gd name="connsiteX13" fmla="*/ 0 w 2601181"/>
                <a:gd name="connsiteY13" fmla="*/ 1156373 h 314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1181" h="3143250">
                  <a:moveTo>
                    <a:pt x="0" y="0"/>
                  </a:moveTo>
                  <a:lnTo>
                    <a:pt x="2280125" y="0"/>
                  </a:lnTo>
                  <a:lnTo>
                    <a:pt x="2280125" y="1156374"/>
                  </a:lnTo>
                  <a:lnTo>
                    <a:pt x="2358603" y="1284968"/>
                  </a:lnTo>
                  <a:cubicBezTo>
                    <a:pt x="2436783" y="1400614"/>
                    <a:pt x="2514964" y="1482104"/>
                    <a:pt x="2601181" y="1571628"/>
                  </a:cubicBezTo>
                  <a:cubicBezTo>
                    <a:pt x="2510201" y="1661156"/>
                    <a:pt x="2427258" y="1758718"/>
                    <a:pt x="2352352" y="1870344"/>
                  </a:cubicBezTo>
                  <a:lnTo>
                    <a:pt x="2280125" y="1986880"/>
                  </a:lnTo>
                  <a:lnTo>
                    <a:pt x="2280125" y="3143250"/>
                  </a:lnTo>
                  <a:lnTo>
                    <a:pt x="0" y="3143250"/>
                  </a:lnTo>
                  <a:lnTo>
                    <a:pt x="0" y="1986879"/>
                  </a:lnTo>
                  <a:lnTo>
                    <a:pt x="72227" y="1870343"/>
                  </a:lnTo>
                  <a:cubicBezTo>
                    <a:pt x="147133" y="1758717"/>
                    <a:pt x="230075" y="1661155"/>
                    <a:pt x="321056" y="1571627"/>
                  </a:cubicBezTo>
                  <a:cubicBezTo>
                    <a:pt x="234839" y="1482103"/>
                    <a:pt x="156658" y="1400613"/>
                    <a:pt x="78478" y="1284967"/>
                  </a:cubicBezTo>
                  <a:lnTo>
                    <a:pt x="0" y="11563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71">
              <a:extLst>
                <a:ext uri="{FF2B5EF4-FFF2-40B4-BE49-F238E27FC236}">
                  <a16:creationId xmlns:a16="http://schemas.microsoft.com/office/drawing/2014/main" id="{E5964A4A-94CC-4168-8877-D59175CA8699}"/>
                </a:ext>
              </a:extLst>
            </p:cNvPr>
            <p:cNvSpPr/>
            <p:nvPr/>
          </p:nvSpPr>
          <p:spPr>
            <a:xfrm>
              <a:off x="532675" y="2750628"/>
              <a:ext cx="2601180" cy="3143250"/>
            </a:xfrm>
            <a:custGeom>
              <a:avLst/>
              <a:gdLst>
                <a:gd name="connsiteX0" fmla="*/ 0 w 2601180"/>
                <a:gd name="connsiteY0" fmla="*/ 0 h 3143250"/>
                <a:gd name="connsiteX1" fmla="*/ 2280125 w 2601180"/>
                <a:gd name="connsiteY1" fmla="*/ 0 h 3143250"/>
                <a:gd name="connsiteX2" fmla="*/ 2280125 w 2601180"/>
                <a:gd name="connsiteY2" fmla="*/ 1156375 h 3143250"/>
                <a:gd name="connsiteX3" fmla="*/ 2358602 w 2601180"/>
                <a:gd name="connsiteY3" fmla="*/ 1284967 h 3143250"/>
                <a:gd name="connsiteX4" fmla="*/ 2601180 w 2601180"/>
                <a:gd name="connsiteY4" fmla="*/ 1571627 h 3143250"/>
                <a:gd name="connsiteX5" fmla="*/ 2352351 w 2601180"/>
                <a:gd name="connsiteY5" fmla="*/ 1870343 h 3143250"/>
                <a:gd name="connsiteX6" fmla="*/ 2280125 w 2601180"/>
                <a:gd name="connsiteY6" fmla="*/ 1986877 h 3143250"/>
                <a:gd name="connsiteX7" fmla="*/ 2280125 w 2601180"/>
                <a:gd name="connsiteY7" fmla="*/ 3143250 h 3143250"/>
                <a:gd name="connsiteX8" fmla="*/ 0 w 2601180"/>
                <a:gd name="connsiteY8" fmla="*/ 3143250 h 314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1180" h="3143250">
                  <a:moveTo>
                    <a:pt x="0" y="0"/>
                  </a:moveTo>
                  <a:lnTo>
                    <a:pt x="2280125" y="0"/>
                  </a:lnTo>
                  <a:lnTo>
                    <a:pt x="2280125" y="1156375"/>
                  </a:lnTo>
                  <a:lnTo>
                    <a:pt x="2358602" y="1284967"/>
                  </a:lnTo>
                  <a:cubicBezTo>
                    <a:pt x="2436782" y="1400613"/>
                    <a:pt x="2514963" y="1482103"/>
                    <a:pt x="2601180" y="1571627"/>
                  </a:cubicBezTo>
                  <a:cubicBezTo>
                    <a:pt x="2510199" y="1661155"/>
                    <a:pt x="2427257" y="1758717"/>
                    <a:pt x="2352351" y="1870343"/>
                  </a:cubicBezTo>
                  <a:lnTo>
                    <a:pt x="2280125" y="1986877"/>
                  </a:lnTo>
                  <a:lnTo>
                    <a:pt x="2280125" y="3143250"/>
                  </a:lnTo>
                  <a:lnTo>
                    <a:pt x="0" y="314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77">
              <a:extLst>
                <a:ext uri="{FF2B5EF4-FFF2-40B4-BE49-F238E27FC236}">
                  <a16:creationId xmlns:a16="http://schemas.microsoft.com/office/drawing/2014/main" id="{BDFB87FA-1783-40AD-9216-ED7A3A8978B7}"/>
                </a:ext>
              </a:extLst>
            </p:cNvPr>
            <p:cNvSpPr/>
            <p:nvPr/>
          </p:nvSpPr>
          <p:spPr>
            <a:xfrm>
              <a:off x="6263496" y="2750628"/>
              <a:ext cx="2280125" cy="3143250"/>
            </a:xfrm>
            <a:custGeom>
              <a:avLst/>
              <a:gdLst>
                <a:gd name="connsiteX0" fmla="*/ 0 w 2280125"/>
                <a:gd name="connsiteY0" fmla="*/ 0 h 3143250"/>
                <a:gd name="connsiteX1" fmla="*/ 2280125 w 2280125"/>
                <a:gd name="connsiteY1" fmla="*/ 0 h 3143250"/>
                <a:gd name="connsiteX2" fmla="*/ 2280125 w 2280125"/>
                <a:gd name="connsiteY2" fmla="*/ 3143250 h 3143250"/>
                <a:gd name="connsiteX3" fmla="*/ 0 w 2280125"/>
                <a:gd name="connsiteY3" fmla="*/ 3143250 h 3143250"/>
                <a:gd name="connsiteX4" fmla="*/ 0 w 2280125"/>
                <a:gd name="connsiteY4" fmla="*/ 1986879 h 3143250"/>
                <a:gd name="connsiteX5" fmla="*/ 72227 w 2280125"/>
                <a:gd name="connsiteY5" fmla="*/ 1870344 h 3143250"/>
                <a:gd name="connsiteX6" fmla="*/ 321055 w 2280125"/>
                <a:gd name="connsiteY6" fmla="*/ 1571628 h 3143250"/>
                <a:gd name="connsiteX7" fmla="*/ 78477 w 2280125"/>
                <a:gd name="connsiteY7" fmla="*/ 1284968 h 3143250"/>
                <a:gd name="connsiteX8" fmla="*/ 0 w 2280125"/>
                <a:gd name="connsiteY8" fmla="*/ 1156375 h 314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0125" h="3143250">
                  <a:moveTo>
                    <a:pt x="0" y="0"/>
                  </a:moveTo>
                  <a:lnTo>
                    <a:pt x="2280125" y="0"/>
                  </a:lnTo>
                  <a:lnTo>
                    <a:pt x="2280125" y="3143250"/>
                  </a:lnTo>
                  <a:lnTo>
                    <a:pt x="0" y="3143250"/>
                  </a:lnTo>
                  <a:lnTo>
                    <a:pt x="0" y="1986879"/>
                  </a:lnTo>
                  <a:lnTo>
                    <a:pt x="72227" y="1870344"/>
                  </a:lnTo>
                  <a:cubicBezTo>
                    <a:pt x="147133" y="1758718"/>
                    <a:pt x="230076" y="1661156"/>
                    <a:pt x="321055" y="1571628"/>
                  </a:cubicBezTo>
                  <a:cubicBezTo>
                    <a:pt x="234838" y="1482104"/>
                    <a:pt x="156658" y="1400614"/>
                    <a:pt x="78477" y="1284968"/>
                  </a:cubicBezTo>
                  <a:lnTo>
                    <a:pt x="0" y="11563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6C359D5-4252-44A1-BFB0-4E576033A7DF}"/>
              </a:ext>
            </a:extLst>
          </p:cNvPr>
          <p:cNvSpPr txBox="1"/>
          <p:nvPr/>
        </p:nvSpPr>
        <p:spPr>
          <a:xfrm>
            <a:off x="2991989" y="2198293"/>
            <a:ext cx="169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E96A6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Application</a:t>
            </a:r>
            <a:endParaRPr lang="ko-KR" altLang="en-US" sz="2400" dirty="0">
              <a:solidFill>
                <a:srgbClr val="E96A6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2574D-4C70-4223-B88E-8D371E3223F7}"/>
              </a:ext>
            </a:extLst>
          </p:cNvPr>
          <p:cNvSpPr txBox="1"/>
          <p:nvPr/>
        </p:nvSpPr>
        <p:spPr>
          <a:xfrm>
            <a:off x="6136975" y="2198293"/>
            <a:ext cx="1667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6B5B9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Folder </a:t>
            </a:r>
            <a:r>
              <a:rPr lang="ko-KR" altLang="en-US" sz="2400" dirty="0" smtClean="0">
                <a:solidFill>
                  <a:srgbClr val="6B5B9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관리</a:t>
            </a:r>
            <a:endParaRPr lang="ko-KR" altLang="en-US" sz="2400" dirty="0">
              <a:solidFill>
                <a:srgbClr val="6B5B9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F870EF-158E-4202-96E6-1CBC79C0736C}"/>
              </a:ext>
            </a:extLst>
          </p:cNvPr>
          <p:cNvSpPr txBox="1"/>
          <p:nvPr/>
        </p:nvSpPr>
        <p:spPr>
          <a:xfrm>
            <a:off x="9384871" y="2198293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E96A6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File </a:t>
            </a:r>
            <a:r>
              <a:rPr lang="ko-KR" altLang="en-US" sz="2400" dirty="0" smtClean="0">
                <a:solidFill>
                  <a:srgbClr val="E96A6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관리</a:t>
            </a:r>
            <a:endParaRPr lang="ko-KR" altLang="en-US" sz="2400" dirty="0">
              <a:solidFill>
                <a:srgbClr val="E96A6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A6C5D0-5821-40D5-8E1B-1EF968E02354}"/>
              </a:ext>
            </a:extLst>
          </p:cNvPr>
          <p:cNvSpPr/>
          <p:nvPr/>
        </p:nvSpPr>
        <p:spPr>
          <a:xfrm>
            <a:off x="3005614" y="2876534"/>
            <a:ext cx="17799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전반적인 모든 기능 총괄</a:t>
            </a:r>
            <a:endParaRPr lang="en-US" altLang="ko-KR" sz="1600" dirty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9ED3A2F-905A-45C5-93FF-E335DA433355}"/>
              </a:ext>
            </a:extLst>
          </p:cNvPr>
          <p:cNvSpPr/>
          <p:nvPr/>
        </p:nvSpPr>
        <p:spPr>
          <a:xfrm>
            <a:off x="6034864" y="2824526"/>
            <a:ext cx="2084225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폴더 추가</a:t>
            </a:r>
            <a:r>
              <a:rPr lang="en-US" altLang="ko-KR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삭제</a:t>
            </a:r>
            <a:endParaRPr lang="en-US" altLang="ko-KR" sz="1600" dirty="0" smtClean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폴더 잘라내기</a:t>
            </a:r>
            <a:endParaRPr lang="en-US" altLang="ko-KR" sz="1600" dirty="0" smtClean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폴더 이름 바꾸기</a:t>
            </a:r>
            <a:endParaRPr lang="en-US" altLang="ko-KR" sz="1600" dirty="0" smtClean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폴더 열기</a:t>
            </a:r>
            <a:r>
              <a:rPr lang="en-US" altLang="ko-KR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검색</a:t>
            </a:r>
            <a:endParaRPr lang="en-US" altLang="ko-KR" sz="1600" dirty="0" smtClean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폴더 복사</a:t>
            </a:r>
            <a:endParaRPr lang="en-US" altLang="ko-KR" sz="1600" dirty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폴더 붙여 넣기</a:t>
            </a:r>
            <a:endParaRPr lang="en-US" altLang="ko-KR" sz="1600" dirty="0" smtClean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자주 사용하는 항목</a:t>
            </a:r>
            <a:endParaRPr lang="en-US" altLang="ko-KR" sz="1600" dirty="0" smtClean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최근 열어본 폴더</a:t>
            </a:r>
            <a:endParaRPr lang="en-US" altLang="ko-KR" sz="1600" dirty="0" smtClean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상위 폴더로 이동</a:t>
            </a:r>
            <a:endParaRPr lang="en-US" altLang="ko-KR" sz="1600" dirty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F85E89-CE81-41CE-8096-9E63ADED7B48}"/>
              </a:ext>
            </a:extLst>
          </p:cNvPr>
          <p:cNvSpPr/>
          <p:nvPr/>
        </p:nvSpPr>
        <p:spPr>
          <a:xfrm>
            <a:off x="9222985" y="2876534"/>
            <a:ext cx="188865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파일 추가</a:t>
            </a:r>
            <a:r>
              <a:rPr lang="en-US" altLang="ko-KR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삭제</a:t>
            </a:r>
            <a:endParaRPr lang="en-US" altLang="ko-KR" sz="1600" dirty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파일 잘라내기</a:t>
            </a:r>
            <a:endParaRPr lang="en-US" altLang="ko-KR" sz="1600" dirty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파일 이름 바꾸기</a:t>
            </a:r>
            <a:endParaRPr lang="en-US" altLang="ko-KR" sz="1600" dirty="0" smtClean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파일 열기</a:t>
            </a:r>
            <a:r>
              <a:rPr lang="en-US" altLang="ko-KR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검색</a:t>
            </a:r>
            <a:endParaRPr lang="en-US" altLang="ko-KR" sz="1600" dirty="0" smtClean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파일 복사</a:t>
            </a:r>
            <a:endParaRPr lang="en-US" altLang="ko-KR" sz="1600" dirty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5C4D7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파일 붙여 넣기</a:t>
            </a:r>
            <a:endParaRPr lang="en-US" altLang="ko-KR" sz="1600" dirty="0" smtClean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C4D7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625761" y="61768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657822" y="892255"/>
            <a:ext cx="260680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ADT - </a:t>
            </a:r>
            <a:r>
              <a:rPr lang="ko-KR" altLang="en-US" sz="28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 기능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5305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C4AD9E6C-D164-4890-8058-74BD5DEE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42" y="6467912"/>
            <a:ext cx="4675557" cy="3900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0B97DA6-3488-4985-9A4D-783396C266D6}"/>
              </a:ext>
            </a:extLst>
          </p:cNvPr>
          <p:cNvSpPr/>
          <p:nvPr/>
        </p:nvSpPr>
        <p:spPr>
          <a:xfrm>
            <a:off x="806558" y="1639962"/>
            <a:ext cx="83708" cy="83708"/>
          </a:xfrm>
          <a:prstGeom prst="ellipse">
            <a:avLst/>
          </a:prstGeom>
          <a:solidFill>
            <a:srgbClr val="B7A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E96187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C375609-22BC-442E-BCFE-56DF8D1D9A02}"/>
              </a:ext>
            </a:extLst>
          </p:cNvPr>
          <p:cNvSpPr/>
          <p:nvPr/>
        </p:nvSpPr>
        <p:spPr>
          <a:xfrm>
            <a:off x="1076744" y="1639962"/>
            <a:ext cx="83708" cy="83708"/>
          </a:xfrm>
          <a:prstGeom prst="ellipse">
            <a:avLst/>
          </a:prstGeom>
          <a:solidFill>
            <a:srgbClr val="E9618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1FECEF-3445-4546-AA8D-6FAF2307833B}"/>
              </a:ext>
            </a:extLst>
          </p:cNvPr>
          <p:cNvSpPr/>
          <p:nvPr/>
        </p:nvSpPr>
        <p:spPr>
          <a:xfrm>
            <a:off x="1346929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6A0A263-6D97-4447-A2EE-BCF82F47C6F7}"/>
              </a:ext>
            </a:extLst>
          </p:cNvPr>
          <p:cNvSpPr/>
          <p:nvPr/>
        </p:nvSpPr>
        <p:spPr>
          <a:xfrm>
            <a:off x="1617115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3E9DCD-3323-4BD9-9562-12EA13D72A2F}"/>
              </a:ext>
            </a:extLst>
          </p:cNvPr>
          <p:cNvSpPr/>
          <p:nvPr/>
        </p:nvSpPr>
        <p:spPr>
          <a:xfrm>
            <a:off x="1887301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4C0656D-F9E6-4480-91B3-AE9A889735B8}"/>
              </a:ext>
            </a:extLst>
          </p:cNvPr>
          <p:cNvSpPr/>
          <p:nvPr/>
        </p:nvSpPr>
        <p:spPr>
          <a:xfrm>
            <a:off x="2157486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625761" y="61768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657822" y="892255"/>
            <a:ext cx="2768707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ADT - </a:t>
            </a:r>
            <a:r>
              <a:rPr lang="ko-KR" altLang="en-US" sz="28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다이어그램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1" b="10091"/>
          <a:stretch/>
        </p:blipFill>
        <p:spPr>
          <a:xfrm>
            <a:off x="19050" y="1797812"/>
            <a:ext cx="12172950" cy="4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731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C4AD9E6C-D164-4890-8058-74BD5DEE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42" y="6467912"/>
            <a:ext cx="4675557" cy="3900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0B97DA6-3488-4985-9A4D-783396C266D6}"/>
              </a:ext>
            </a:extLst>
          </p:cNvPr>
          <p:cNvSpPr/>
          <p:nvPr/>
        </p:nvSpPr>
        <p:spPr>
          <a:xfrm>
            <a:off x="806558" y="1639962"/>
            <a:ext cx="83708" cy="83708"/>
          </a:xfrm>
          <a:prstGeom prst="ellipse">
            <a:avLst/>
          </a:prstGeom>
          <a:solidFill>
            <a:srgbClr val="B7A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E96187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C375609-22BC-442E-BCFE-56DF8D1D9A02}"/>
              </a:ext>
            </a:extLst>
          </p:cNvPr>
          <p:cNvSpPr/>
          <p:nvPr/>
        </p:nvSpPr>
        <p:spPr>
          <a:xfrm>
            <a:off x="1076744" y="1639962"/>
            <a:ext cx="83708" cy="83708"/>
          </a:xfrm>
          <a:prstGeom prst="ellipse">
            <a:avLst/>
          </a:prstGeom>
          <a:solidFill>
            <a:srgbClr val="B7A8C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1FECEF-3445-4546-AA8D-6FAF2307833B}"/>
              </a:ext>
            </a:extLst>
          </p:cNvPr>
          <p:cNvSpPr/>
          <p:nvPr/>
        </p:nvSpPr>
        <p:spPr>
          <a:xfrm>
            <a:off x="1346929" y="1639962"/>
            <a:ext cx="83708" cy="83708"/>
          </a:xfrm>
          <a:prstGeom prst="ellipse">
            <a:avLst/>
          </a:prstGeom>
          <a:solidFill>
            <a:srgbClr val="E9618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6A0A263-6D97-4447-A2EE-BCF82F47C6F7}"/>
              </a:ext>
            </a:extLst>
          </p:cNvPr>
          <p:cNvSpPr/>
          <p:nvPr/>
        </p:nvSpPr>
        <p:spPr>
          <a:xfrm>
            <a:off x="1617115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3E9DCD-3323-4BD9-9562-12EA13D72A2F}"/>
              </a:ext>
            </a:extLst>
          </p:cNvPr>
          <p:cNvSpPr/>
          <p:nvPr/>
        </p:nvSpPr>
        <p:spPr>
          <a:xfrm>
            <a:off x="1887301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4C0656D-F9E6-4480-91B3-AE9A889735B8}"/>
              </a:ext>
            </a:extLst>
          </p:cNvPr>
          <p:cNvSpPr/>
          <p:nvPr/>
        </p:nvSpPr>
        <p:spPr>
          <a:xfrm>
            <a:off x="2157486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628166" y="617689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657822" y="892255"/>
            <a:ext cx="151836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추가 구현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592" r="1256"/>
          <a:stretch/>
        </p:blipFill>
        <p:spPr>
          <a:xfrm>
            <a:off x="7363325" y="617689"/>
            <a:ext cx="4150896" cy="5457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2375116" y="2081466"/>
            <a:ext cx="3773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보기 편한 콘솔 창을 위해 </a:t>
            </a:r>
            <a:endParaRPr lang="en-US" altLang="ko-KR" sz="24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콘솔 관련한 추가 구현을 함</a:t>
            </a:r>
            <a:endParaRPr lang="en-US" altLang="ko-KR" sz="24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콘솔 창 제목 바꾸기</a:t>
            </a:r>
            <a:endParaRPr lang="en-US" altLang="ko-KR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콘솔 글자 색 바꾸기</a:t>
            </a:r>
            <a:endParaRPr lang="en-US" altLang="ko-KR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콘솔 배경 색 바꾸기</a:t>
            </a:r>
            <a:endParaRPr lang="en-US" altLang="ko-KR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7255041" y="573955"/>
            <a:ext cx="1124018" cy="318300"/>
          </a:xfrm>
          <a:prstGeom prst="ellipse">
            <a:avLst/>
          </a:prstGeom>
          <a:noFill/>
          <a:ln>
            <a:solidFill>
              <a:srgbClr val="E96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82819" y="5229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6187"/>
                </a:solidFill>
              </a:rPr>
              <a:t>①</a:t>
            </a:r>
            <a:endParaRPr lang="ko-KR" altLang="en-US" dirty="0">
              <a:solidFill>
                <a:srgbClr val="E96187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0506" y="1111735"/>
            <a:ext cx="34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E96187"/>
                </a:solidFill>
              </a:rPr>
              <a:t>②</a:t>
            </a:r>
            <a:endParaRPr lang="ko-KR" altLang="en-US" dirty="0">
              <a:solidFill>
                <a:srgbClr val="E96187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16882" y="10769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6187"/>
                </a:solidFill>
              </a:rPr>
              <a:t>③</a:t>
            </a:r>
            <a:endParaRPr lang="ko-KR" altLang="en-US" dirty="0">
              <a:solidFill>
                <a:srgbClr val="E96187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954808" y="2249973"/>
            <a:ext cx="296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3986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endParaRPr lang="ko-KR" altLang="en-US" sz="2400" dirty="0">
              <a:solidFill>
                <a:srgbClr val="F3986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4369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592" r="1256"/>
          <a:stretch/>
        </p:blipFill>
        <p:spPr>
          <a:xfrm>
            <a:off x="7363325" y="617689"/>
            <a:ext cx="4150896" cy="5457825"/>
          </a:xfrm>
          <a:prstGeom prst="rect">
            <a:avLst/>
          </a:prstGeom>
        </p:spPr>
      </p:pic>
      <p:pic>
        <p:nvPicPr>
          <p:cNvPr id="14" name="그림 13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C4AD9E6C-D164-4890-8058-74BD5DEE5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42" y="6467912"/>
            <a:ext cx="4675557" cy="3900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0B97DA6-3488-4985-9A4D-783396C266D6}"/>
              </a:ext>
            </a:extLst>
          </p:cNvPr>
          <p:cNvSpPr/>
          <p:nvPr/>
        </p:nvSpPr>
        <p:spPr>
          <a:xfrm>
            <a:off x="806558" y="1639962"/>
            <a:ext cx="83708" cy="83708"/>
          </a:xfrm>
          <a:prstGeom prst="ellipse">
            <a:avLst/>
          </a:prstGeom>
          <a:solidFill>
            <a:srgbClr val="B7A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E96187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C375609-22BC-442E-BCFE-56DF8D1D9A02}"/>
              </a:ext>
            </a:extLst>
          </p:cNvPr>
          <p:cNvSpPr/>
          <p:nvPr/>
        </p:nvSpPr>
        <p:spPr>
          <a:xfrm>
            <a:off x="1076744" y="1639962"/>
            <a:ext cx="83708" cy="83708"/>
          </a:xfrm>
          <a:prstGeom prst="ellipse">
            <a:avLst/>
          </a:prstGeom>
          <a:solidFill>
            <a:srgbClr val="B7A8C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1FECEF-3445-4546-AA8D-6FAF2307833B}"/>
              </a:ext>
            </a:extLst>
          </p:cNvPr>
          <p:cNvSpPr/>
          <p:nvPr/>
        </p:nvSpPr>
        <p:spPr>
          <a:xfrm>
            <a:off x="1346929" y="1639962"/>
            <a:ext cx="83708" cy="83708"/>
          </a:xfrm>
          <a:prstGeom prst="ellipse">
            <a:avLst/>
          </a:prstGeom>
          <a:solidFill>
            <a:srgbClr val="E9618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6A0A263-6D97-4447-A2EE-BCF82F47C6F7}"/>
              </a:ext>
            </a:extLst>
          </p:cNvPr>
          <p:cNvSpPr/>
          <p:nvPr/>
        </p:nvSpPr>
        <p:spPr>
          <a:xfrm>
            <a:off x="1617115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3E9DCD-3323-4BD9-9562-12EA13D72A2F}"/>
              </a:ext>
            </a:extLst>
          </p:cNvPr>
          <p:cNvSpPr/>
          <p:nvPr/>
        </p:nvSpPr>
        <p:spPr>
          <a:xfrm>
            <a:off x="1887301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4C0656D-F9E6-4480-91B3-AE9A889735B8}"/>
              </a:ext>
            </a:extLst>
          </p:cNvPr>
          <p:cNvSpPr/>
          <p:nvPr/>
        </p:nvSpPr>
        <p:spPr>
          <a:xfrm>
            <a:off x="2157486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628166" y="617689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657822" y="892255"/>
            <a:ext cx="151836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추가 구현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2375116" y="2081466"/>
            <a:ext cx="4146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복사</a:t>
            </a:r>
            <a:r>
              <a:rPr lang="en-US" altLang="ko-KR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</a:t>
            </a:r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붙여 넣기 기능에</a:t>
            </a:r>
            <a:endParaRPr lang="en-US" altLang="ko-KR" sz="24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중복된 파일이름 방지를 위해</a:t>
            </a:r>
            <a:endParaRPr lang="en-US" altLang="ko-KR" sz="24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복제된 파일이름 뒤에 </a:t>
            </a:r>
            <a:r>
              <a:rPr lang="en-US" altLang="ko-KR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(n)</a:t>
            </a:r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삽입</a:t>
            </a:r>
            <a:endParaRPr lang="en-US" altLang="ko-KR" sz="24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1067" b="4793"/>
          <a:stretch/>
        </p:blipFill>
        <p:spPr>
          <a:xfrm>
            <a:off x="7363326" y="617689"/>
            <a:ext cx="4042612" cy="46521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922748" y="2249973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3986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endParaRPr lang="ko-KR" altLang="en-US" sz="2400" dirty="0">
              <a:solidFill>
                <a:srgbClr val="F3986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7532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C4AD9E6C-D164-4890-8058-74BD5DEE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42" y="6467912"/>
            <a:ext cx="4675557" cy="39008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0B97DA6-3488-4985-9A4D-783396C266D6}"/>
              </a:ext>
            </a:extLst>
          </p:cNvPr>
          <p:cNvSpPr/>
          <p:nvPr/>
        </p:nvSpPr>
        <p:spPr>
          <a:xfrm>
            <a:off x="806558" y="1639962"/>
            <a:ext cx="83708" cy="83708"/>
          </a:xfrm>
          <a:prstGeom prst="ellipse">
            <a:avLst/>
          </a:prstGeom>
          <a:solidFill>
            <a:srgbClr val="B7A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E96187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C375609-22BC-442E-BCFE-56DF8D1D9A02}"/>
              </a:ext>
            </a:extLst>
          </p:cNvPr>
          <p:cNvSpPr/>
          <p:nvPr/>
        </p:nvSpPr>
        <p:spPr>
          <a:xfrm>
            <a:off x="1076744" y="1639962"/>
            <a:ext cx="83708" cy="83708"/>
          </a:xfrm>
          <a:prstGeom prst="ellipse">
            <a:avLst/>
          </a:prstGeom>
          <a:solidFill>
            <a:srgbClr val="B7A8C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1FECEF-3445-4546-AA8D-6FAF2307833B}"/>
              </a:ext>
            </a:extLst>
          </p:cNvPr>
          <p:cNvSpPr/>
          <p:nvPr/>
        </p:nvSpPr>
        <p:spPr>
          <a:xfrm>
            <a:off x="1346929" y="1639962"/>
            <a:ext cx="83708" cy="83708"/>
          </a:xfrm>
          <a:prstGeom prst="ellipse">
            <a:avLst/>
          </a:prstGeom>
          <a:solidFill>
            <a:srgbClr val="B7A8C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6A0A263-6D97-4447-A2EE-BCF82F47C6F7}"/>
              </a:ext>
            </a:extLst>
          </p:cNvPr>
          <p:cNvSpPr/>
          <p:nvPr/>
        </p:nvSpPr>
        <p:spPr>
          <a:xfrm>
            <a:off x="1617115" y="1639962"/>
            <a:ext cx="83708" cy="83708"/>
          </a:xfrm>
          <a:prstGeom prst="ellipse">
            <a:avLst/>
          </a:prstGeom>
          <a:solidFill>
            <a:srgbClr val="E9618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3E9DCD-3323-4BD9-9562-12EA13D72A2F}"/>
              </a:ext>
            </a:extLst>
          </p:cNvPr>
          <p:cNvSpPr/>
          <p:nvPr/>
        </p:nvSpPr>
        <p:spPr>
          <a:xfrm>
            <a:off x="1887301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4C0656D-F9E6-4480-91B3-AE9A889735B8}"/>
              </a:ext>
            </a:extLst>
          </p:cNvPr>
          <p:cNvSpPr/>
          <p:nvPr/>
        </p:nvSpPr>
        <p:spPr>
          <a:xfrm>
            <a:off x="2157486" y="1639962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615342" y="61768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657822" y="892255"/>
            <a:ext cx="1141659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DEMO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2375116" y="2081466"/>
            <a:ext cx="770799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데모 영상은 저번 발표 데모 영상과 크게 다르지않아 저번에 구현하지못하였던 부분만 추가로 찍음</a:t>
            </a:r>
            <a:r>
              <a:rPr lang="en-US" altLang="ko-KR" sz="2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endParaRPr lang="en-US" altLang="ko-KR" sz="24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4822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EAF5A1-83EA-4CDE-8CA0-E2F8EA01F873}"/>
              </a:ext>
            </a:extLst>
          </p:cNvPr>
          <p:cNvGrpSpPr/>
          <p:nvPr/>
        </p:nvGrpSpPr>
        <p:grpSpPr>
          <a:xfrm>
            <a:off x="4596230" y="4256652"/>
            <a:ext cx="2999539" cy="138984"/>
            <a:chOff x="4596230" y="4256652"/>
            <a:chExt cx="2999539" cy="13898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9E130D6-9C9B-48BF-9668-220BD1C99472}"/>
                </a:ext>
              </a:extLst>
            </p:cNvPr>
            <p:cNvSpPr/>
            <p:nvPr/>
          </p:nvSpPr>
          <p:spPr>
            <a:xfrm flipH="1">
              <a:off x="7456785" y="4256652"/>
              <a:ext cx="138984" cy="138984"/>
            </a:xfrm>
            <a:prstGeom prst="ellipse">
              <a:avLst/>
            </a:prstGeom>
            <a:solidFill>
              <a:srgbClr val="E9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E96187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D6F4422-454B-4BD0-8354-71F4D0EC0BBE}"/>
                </a:ext>
              </a:extLst>
            </p:cNvPr>
            <p:cNvSpPr/>
            <p:nvPr/>
          </p:nvSpPr>
          <p:spPr>
            <a:xfrm flipH="1">
              <a:off x="7138946" y="4256652"/>
              <a:ext cx="138984" cy="138984"/>
            </a:xfrm>
            <a:prstGeom prst="ellipse">
              <a:avLst/>
            </a:prstGeom>
            <a:solidFill>
              <a:srgbClr val="AF9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B6DA85A-7670-4144-B6C1-A191FE4B25EB}"/>
                </a:ext>
              </a:extLst>
            </p:cNvPr>
            <p:cNvSpPr/>
            <p:nvPr/>
          </p:nvSpPr>
          <p:spPr>
            <a:xfrm flipH="1">
              <a:off x="6821107" y="4256652"/>
              <a:ext cx="138984" cy="138984"/>
            </a:xfrm>
            <a:prstGeom prst="ellipse">
              <a:avLst/>
            </a:prstGeom>
            <a:solidFill>
              <a:srgbClr val="FAC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753247D-C526-430B-975E-FDF9D832FAFB}"/>
                </a:ext>
              </a:extLst>
            </p:cNvPr>
            <p:cNvSpPr/>
            <p:nvPr/>
          </p:nvSpPr>
          <p:spPr>
            <a:xfrm flipH="1">
              <a:off x="6503267" y="4256652"/>
              <a:ext cx="138984" cy="138984"/>
            </a:xfrm>
            <a:prstGeom prst="ellipse">
              <a:avLst/>
            </a:prstGeom>
            <a:solidFill>
              <a:srgbClr val="F5AD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B638889-CFD8-4497-8C67-F127E09079CF}"/>
                </a:ext>
              </a:extLst>
            </p:cNvPr>
            <p:cNvSpPr/>
            <p:nvPr/>
          </p:nvSpPr>
          <p:spPr>
            <a:xfrm flipH="1">
              <a:off x="6185427" y="4256652"/>
              <a:ext cx="138984" cy="138984"/>
            </a:xfrm>
            <a:prstGeom prst="ellipse">
              <a:avLst/>
            </a:prstGeom>
            <a:solidFill>
              <a:srgbClr val="9B86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030619A-18FF-474E-9022-867BCD7E3F8C}"/>
                </a:ext>
              </a:extLst>
            </p:cNvPr>
            <p:cNvSpPr/>
            <p:nvPr/>
          </p:nvSpPr>
          <p:spPr>
            <a:xfrm flipH="1">
              <a:off x="5867587" y="4256652"/>
              <a:ext cx="138984" cy="138984"/>
            </a:xfrm>
            <a:prstGeom prst="ellipse">
              <a:avLst/>
            </a:prstGeom>
            <a:solidFill>
              <a:srgbClr val="C17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4984C3-1F57-49A7-8552-0630A054F520}"/>
                </a:ext>
              </a:extLst>
            </p:cNvPr>
            <p:cNvSpPr/>
            <p:nvPr/>
          </p:nvSpPr>
          <p:spPr>
            <a:xfrm flipH="1">
              <a:off x="5549748" y="4256652"/>
              <a:ext cx="138984" cy="138984"/>
            </a:xfrm>
            <a:prstGeom prst="ellipse">
              <a:avLst/>
            </a:prstGeom>
            <a:solidFill>
              <a:srgbClr val="FAC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EA0356D-5339-4305-B737-431F50F97D9D}"/>
                </a:ext>
              </a:extLst>
            </p:cNvPr>
            <p:cNvSpPr/>
            <p:nvPr/>
          </p:nvSpPr>
          <p:spPr>
            <a:xfrm flipH="1">
              <a:off x="5231909" y="4256652"/>
              <a:ext cx="138984" cy="138984"/>
            </a:xfrm>
            <a:prstGeom prst="ellipse">
              <a:avLst/>
            </a:prstGeom>
            <a:solidFill>
              <a:srgbClr val="F39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BE048C9-B07B-420C-8109-FC7CEC5EDF47}"/>
                </a:ext>
              </a:extLst>
            </p:cNvPr>
            <p:cNvSpPr/>
            <p:nvPr/>
          </p:nvSpPr>
          <p:spPr>
            <a:xfrm flipH="1">
              <a:off x="4914069" y="4256652"/>
              <a:ext cx="138984" cy="138984"/>
            </a:xfrm>
            <a:prstGeom prst="ellipse">
              <a:avLst/>
            </a:prstGeom>
            <a:solidFill>
              <a:srgbClr val="CB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BC6965-CE56-4BDF-ADFE-8B8F15E8DE0F}"/>
                </a:ext>
              </a:extLst>
            </p:cNvPr>
            <p:cNvSpPr/>
            <p:nvPr/>
          </p:nvSpPr>
          <p:spPr>
            <a:xfrm flipH="1">
              <a:off x="4596230" y="4256652"/>
              <a:ext cx="138984" cy="138984"/>
            </a:xfrm>
            <a:prstGeom prst="ellipse">
              <a:avLst/>
            </a:prstGeom>
            <a:solidFill>
              <a:srgbClr val="5C4D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B1428FF-CA15-4F4C-83E7-FBF38D6F3CA0}"/>
              </a:ext>
            </a:extLst>
          </p:cNvPr>
          <p:cNvSpPr txBox="1"/>
          <p:nvPr/>
        </p:nvSpPr>
        <p:spPr>
          <a:xfrm>
            <a:off x="5807298" y="2462363"/>
            <a:ext cx="577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DD070C-F772-413B-B979-F60873AC8D43}"/>
              </a:ext>
            </a:extLst>
          </p:cNvPr>
          <p:cNvSpPr/>
          <p:nvPr/>
        </p:nvSpPr>
        <p:spPr>
          <a:xfrm>
            <a:off x="4596230" y="2864252"/>
            <a:ext cx="3020379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  <a:endParaRPr lang="en-US" altLang="ko-KR" sz="54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6" name="그림 15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DE569574-7C43-4ADE-B3BA-50C46524D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42" y="6467912"/>
            <a:ext cx="4675557" cy="3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722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7981</TotalTime>
  <Words>167</Words>
  <Application>Microsoft Office PowerPoint</Application>
  <PresentationFormat>와이드스크린</PresentationFormat>
  <Paragraphs>65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배달의민족 한나는 열한살</vt:lpstr>
      <vt:lpstr>아리따-돋움(TTF)-Medium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조인화</dc:creator>
  <cp:lastModifiedBy>inhwa9901@gmail.com</cp:lastModifiedBy>
  <cp:revision>155</cp:revision>
  <dcterms:created xsi:type="dcterms:W3CDTF">2018-04-01T12:18:09Z</dcterms:created>
  <dcterms:modified xsi:type="dcterms:W3CDTF">2019-06-09T14:23:04Z</dcterms:modified>
</cp:coreProperties>
</file>